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6" r:id="rId2"/>
    <p:sldId id="265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8" autoAdjust="0"/>
  </p:normalViewPr>
  <p:slideViewPr>
    <p:cSldViewPr>
      <p:cViewPr varScale="1">
        <p:scale>
          <a:sx n="111" d="100"/>
          <a:sy n="111" d="100"/>
        </p:scale>
        <p:origin x="-164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33400"/>
            <a:ext cx="8382000" cy="501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588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76" y="76200"/>
            <a:ext cx="8116824" cy="2438400"/>
          </a:xfrm>
        </p:spPr>
        <p:txBody>
          <a:bodyPr>
            <a:normAutofit/>
          </a:bodyPr>
          <a:lstStyle/>
          <a:p>
            <a:pPr rtl="1"/>
            <a:r>
              <a:rPr lang="fa-IR" sz="24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مرکز آموزشی درمانی شهداء دولت آباد،بیمارستان شهید دکتر </a:t>
            </a:r>
            <a:r>
              <a:rPr lang="fa-IR" sz="24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قربانعلی </a:t>
            </a:r>
            <a:r>
              <a:rPr lang="fa-IR" sz="24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جلیل</a:t>
            </a:r>
            <a:br>
              <a:rPr lang="fa-IR" sz="24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</a:br>
            <a:r>
              <a:rPr lang="fa-IR" sz="24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/>
            </a:r>
            <a:br>
              <a:rPr lang="fa-IR" sz="24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</a:br>
            <a:r>
              <a:rPr lang="fa-IR" sz="24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/>
            </a:r>
            <a:br>
              <a:rPr lang="fa-IR" sz="24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</a:br>
            <a:endParaRPr lang="en-US" sz="2400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038600" y="2590800"/>
            <a:ext cx="4876800" cy="1454888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fa-IR" sz="31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راهنمای استفاده از نرم افزار پارس آذرخش در بازیابی و جستجوی منابع مورد نیاز کاربران</a:t>
            </a:r>
          </a:p>
          <a:p>
            <a:pPr algn="r" rtl="1"/>
            <a:r>
              <a:rPr lang="fa-IR" sz="2200" b="1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کتابخانه بیمارستان </a:t>
            </a:r>
            <a:r>
              <a:rPr lang="fa-IR" sz="2200" b="1" dirty="0">
                <a:solidFill>
                  <a:srgbClr val="DEF5F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/>
            </a:r>
            <a:br>
              <a:rPr lang="fa-IR" sz="2200" b="1" dirty="0">
                <a:solidFill>
                  <a:srgbClr val="DEF5F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</a:br>
            <a:r>
              <a:rPr lang="fa-IR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B Nazanin" panose="00000400000000000000" pitchFamily="2" charset="-78"/>
              </a:rPr>
              <a:t>لیلا رامشگر مسئول کتابخانه</a:t>
            </a:r>
            <a:r>
              <a:rPr lang="fa-IR" sz="2200" b="1" dirty="0">
                <a:solidFill>
                  <a:srgbClr val="DEF5F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/>
            </a:r>
            <a:br>
              <a:rPr lang="fa-IR" sz="2200" b="1" dirty="0">
                <a:solidFill>
                  <a:srgbClr val="DEF5F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</a:br>
            <a:endParaRPr lang="en-US" sz="28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9123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8600"/>
            <a:ext cx="80772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442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867400"/>
          </a:xfrm>
        </p:spPr>
        <p:txBody>
          <a:bodyPr>
            <a:noAutofit/>
          </a:bodyPr>
          <a:lstStyle/>
          <a:p>
            <a:pPr algn="r" rtl="1"/>
            <a:r>
              <a:rPr lang="fa-I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استفاده </a:t>
            </a:r>
            <a:r>
              <a:rPr lang="fa-IR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از عملگرهای منطقی</a:t>
            </a:r>
            <a:r>
              <a:rPr lang="fa-I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: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یکی از برجسته‌ترین و مهم‌ترین قابلیت‌های اکثر موتورهای جستجو، استفاده از عملگرهای منطقی می‌باشد. با استفاده از این امکان می‌توانید چندین کلمه را با هم به صورت ترکیبی جستجو نمایید</a:t>
            </a:r>
            <a:r>
              <a:rPr lang="fa-IR" sz="1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.</a:t>
            </a:r>
            <a:endParaRPr lang="fa-IR" sz="1600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عملگر (و)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fa-I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fa-IR" sz="1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در </a:t>
            </a:r>
            <a:r>
              <a:rPr lang="fa-IR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صورتی‌که این عملگر بین دو یا تعداد بیشتری کلیدواژه قرار گیرد، فقط مدارکی بازیابی خواهند شد که تمامی کلیدواژه‌های مورد جستجو در آنها آمده باشد</a:t>
            </a:r>
            <a:r>
              <a:rPr lang="fa-IR" sz="1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.</a:t>
            </a:r>
            <a:endParaRPr lang="fa-IR" sz="1600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نکته:در این نرم‌افزار مانند بسیاری از نظام‌های بازیابی اطلاعات، بین کلیدواژه‌های مورد جستجو به صورت پیش فرض عملگر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AND</a:t>
            </a:r>
            <a:r>
              <a:rPr lang="fa-IR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در نظر گرفته می‌شود. به این صورت‌که اگر کاربر بین هر کلیدواژه جستجو با کلیدواژه دیگر فقط فاصله بگذارد به معنای استفاده از این عملگر است</a:t>
            </a:r>
            <a:r>
              <a:rPr lang="fa-IR" sz="1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.</a:t>
            </a:r>
            <a:endParaRPr lang="fa-IR" sz="1600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در مثال تمدن 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fa-IR" sz="1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ایران</a:t>
            </a:r>
            <a:r>
              <a:rPr lang="fa-IR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: مدارکی بازیابی خواهند شد که در آنها هم کلمه "تمدن" و هم کلمه "ایران" وجود داشته باشد</a:t>
            </a:r>
            <a:r>
              <a:rPr lang="fa-IR" sz="1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.</a:t>
            </a:r>
            <a:endParaRPr lang="fa-IR" sz="1600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عملگر (یا)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fa-I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a-IR" sz="1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قرار </a:t>
            </a:r>
            <a:r>
              <a:rPr lang="fa-IR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گرفتن این عملگر بین دو یا تعداد بیشتری از کلیدواژه‌ها باعث گسترش و بسط جستجو می‌شود. چرا که در صورت استفاده از این عملگر، تمامی مدارکی که در آنها صرفا یکی از کلیدواژه‌های مورد جستجو آمده باشد بازیابی می‌شوند.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fa-IR" sz="1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در </a:t>
            </a:r>
            <a:r>
              <a:rPr lang="fa-IR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مثال تمدن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OR </a:t>
            </a:r>
            <a:r>
              <a:rPr lang="fa-IR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ایران: همه مدارکی که صرفا کلمه تمدن یا کلمه ایران در آنها وجود داشته باشد بازیابی خواهند شد</a:t>
            </a:r>
            <a:r>
              <a:rPr lang="fa-IR" sz="1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.</a:t>
            </a:r>
            <a:endParaRPr lang="fa-IR" sz="1600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عملگر (</a:t>
            </a:r>
            <a:r>
              <a:rPr lang="fa-I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بجز)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: </a:t>
            </a:r>
            <a:r>
              <a:rPr lang="fa-IR" sz="1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برای </a:t>
            </a:r>
            <a:r>
              <a:rPr lang="fa-IR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مستثنی کردن و حذف مفهومی خاص به‌کار برده می‌شود. به این معنا که با قرار دادن عملگر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NOT</a:t>
            </a:r>
            <a:r>
              <a:rPr lang="fa-IR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بین کلیدواژه‌های جستجو، مدارکی بازیابی خواهند شد که در آن مدارک، الزاما کلیدواژه اول وجود داشته باشد و کلیدواژه دوم وجود نداشته باشد</a:t>
            </a:r>
            <a:r>
              <a:rPr lang="fa-IR" sz="1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.</a:t>
            </a:r>
            <a:endParaRPr lang="fa-IR" sz="1600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در مثال تمدن 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fa-IR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ایران: تمام مدارکی که کلمه تمدن در آنها وجود داشته باشد و کلمه ایران در آنها وجود نداشته باشد بازیابی خواهند شد.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راهبردهای جستجو 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4978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81000"/>
            <a:ext cx="8915400" cy="5356479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2548467" y="685800"/>
            <a:ext cx="956733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71800" y="1143000"/>
            <a:ext cx="1481495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1.مدارک</a:t>
            </a:r>
          </a:p>
          <a:p>
            <a:pPr algn="r" rtl="1"/>
            <a:r>
              <a:rPr lang="fa-I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2.مستندات</a:t>
            </a:r>
          </a:p>
          <a:p>
            <a:pPr algn="r" rtl="1"/>
            <a:r>
              <a:rPr lang="fa-I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3.جستجوی پیشرفته</a:t>
            </a:r>
          </a:p>
          <a:p>
            <a:pPr algn="r" rtl="1"/>
            <a:r>
              <a:rPr lang="fa-I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4.منابع دیجیتال</a:t>
            </a:r>
          </a:p>
          <a:p>
            <a:pPr algn="r" rtl="1"/>
            <a:r>
              <a:rPr lang="fa-IR" sz="14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5</a:t>
            </a:r>
            <a:r>
              <a:rPr lang="fa-I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.تمام متن</a:t>
            </a:r>
          </a:p>
          <a:p>
            <a:pPr algn="r" rtl="1"/>
            <a:r>
              <a:rPr lang="fa-I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6.اصطلاح نامه</a:t>
            </a:r>
          </a:p>
          <a:p>
            <a:pPr algn="r" rtl="1"/>
            <a:r>
              <a:rPr lang="fa-IR" sz="14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7</a:t>
            </a:r>
            <a:r>
              <a:rPr lang="fa-I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.درختواره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55269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075" t="6049" r="16110" b="21060"/>
          <a:stretch/>
        </p:blipFill>
        <p:spPr>
          <a:xfrm>
            <a:off x="76200" y="228600"/>
            <a:ext cx="8763000" cy="65532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7467600" y="4724400"/>
            <a:ext cx="685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05455" y="4500258"/>
            <a:ext cx="1745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1400" b="1" dirty="0" smtClean="0">
                <a:cs typeface="B Nazanin" panose="00000400000000000000" pitchFamily="2" charset="-78"/>
              </a:rPr>
              <a:t>کتاب ،منابع دیجیتالی و..</a:t>
            </a:r>
            <a:endParaRPr lang="en-US" sz="1400" b="1" dirty="0">
              <a:cs typeface="B Nazanin" panose="00000400000000000000" pitchFamily="2" charset="-78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7467600" y="52578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100135"/>
            <a:ext cx="28616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200" b="1" dirty="0" smtClean="0">
                <a:cs typeface="B Nazanin" panose="00000400000000000000" pitchFamily="2" charset="-78"/>
              </a:rPr>
              <a:t>بیمارستانهای موجود(شهید جلیل،شهید بهشتی،و..)</a:t>
            </a:r>
            <a:endParaRPr lang="en-US" sz="1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46356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864291"/>
          </a:xfrm>
        </p:spPr>
        <p:txBody>
          <a:bodyPr/>
          <a:lstStyle/>
          <a:p>
            <a:pPr algn="just" rtl="1"/>
            <a:r>
              <a:rPr lang="fa-IR" sz="2800" dirty="0" smtClean="0">
                <a:latin typeface="Tahoma"/>
                <a:cs typeface="B Nazanin" panose="00000400000000000000" pitchFamily="2" charset="-78"/>
              </a:rPr>
              <a:t>از </a:t>
            </a:r>
            <a:r>
              <a:rPr lang="fa-IR" sz="2800" dirty="0">
                <a:latin typeface="Tahoma"/>
                <a:cs typeface="B Nazanin" panose="00000400000000000000" pitchFamily="2" charset="-78"/>
              </a:rPr>
              <a:t>طریق جستجوی مدارک، امکان دسترسی به تمامی منابع کتابخانه‌ای و آرشیوی، براساس اقلام یا فیلدهای جستجوپذیر مانند عنوان، پدیدآور، موضوع، ناشر و غیره فراهم شده است. لازم به ذکر است که اضافه یا حذف فیلدهای جستجوپذیر نیز، در نرم‌افزار آذرسا امکان‌پذیر می‌باشد. در بخش جستجوی مدارک، سه روش جستجوی پیشرفته، مرور و جستجو در سایر کتابخانه‌ها، برای جستجوی منابع کتابخانه در نظر گرفته شده است. جهت دسترسی به این گزینه، منوی "درگاه‌های جستجو" را از نوار ابزار بالای صفحه، انتخاب کرده و روی گزینه "مدارک" کلیک کنید.</a:t>
            </a:r>
          </a:p>
          <a:p>
            <a:pPr marL="109728" indent="0" algn="just" rtl="1">
              <a:buNone/>
            </a:pPr>
            <a:r>
              <a:rPr lang="fa-IR" sz="2800" dirty="0" smtClean="0">
                <a:latin typeface="Tahoma"/>
                <a:cs typeface="B Nazanin" panose="00000400000000000000" pitchFamily="2" charset="-78"/>
              </a:rPr>
              <a:t>                                                                                                                           </a:t>
            </a:r>
            <a:endParaRPr lang="fa-IR" sz="2800" dirty="0">
              <a:latin typeface="Tahoma"/>
              <a:cs typeface="B Nazanin" panose="00000400000000000000" pitchFamily="2" charset="-78"/>
            </a:endParaRP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درگاه جستجو: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05389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</TotalTime>
  <Words>444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PowerPoint Presentation</vt:lpstr>
      <vt:lpstr>مرکز آموزشی درمانی شهداء دولت آباد،بیمارستان شهید دکتر قربانعلی جلیل   </vt:lpstr>
      <vt:lpstr>PowerPoint Presentation</vt:lpstr>
      <vt:lpstr>راهبردهای جستجو </vt:lpstr>
      <vt:lpstr>PowerPoint Presentation</vt:lpstr>
      <vt:lpstr>PowerPoint Presentation</vt:lpstr>
      <vt:lpstr>درگاه جستجو: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کتابخانه بیمارستان ،مرکز آموزشی درمانی شهداء دولت آباد،بیمارستان شهید دکتر قربانعلی جلیل. لیلا رامشگر مسءول ک  </dc:title>
  <dc:creator>DR-GHASEMI</dc:creator>
  <cp:lastModifiedBy>pc</cp:lastModifiedBy>
  <cp:revision>9</cp:revision>
  <dcterms:created xsi:type="dcterms:W3CDTF">2006-08-16T00:00:00Z</dcterms:created>
  <dcterms:modified xsi:type="dcterms:W3CDTF">2021-07-11T06:17:43Z</dcterms:modified>
</cp:coreProperties>
</file>